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5B"/>
    <a:srgbClr val="C9DCFF"/>
    <a:srgbClr val="D1F5FF"/>
    <a:srgbClr val="00B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27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豊増 佳宏" userId="d17493e0e7bc5ad9" providerId="LiveId" clId="{430F98B5-4582-401F-BED1-65D0A17C6AB3}"/>
    <pc:docChg chg="modSld">
      <pc:chgData name="豊増 佳宏" userId="d17493e0e7bc5ad9" providerId="LiveId" clId="{430F98B5-4582-401F-BED1-65D0A17C6AB3}" dt="2023-07-04T01:43:38.903" v="21" actId="404"/>
      <pc:docMkLst>
        <pc:docMk/>
      </pc:docMkLst>
      <pc:sldChg chg="modSp mod">
        <pc:chgData name="豊増 佳宏" userId="d17493e0e7bc5ad9" providerId="LiveId" clId="{430F98B5-4582-401F-BED1-65D0A17C6AB3}" dt="2023-07-04T01:43:38.903" v="21" actId="404"/>
        <pc:sldMkLst>
          <pc:docMk/>
          <pc:sldMk cId="3799367935" sldId="257"/>
        </pc:sldMkLst>
        <pc:spChg chg="mod">
          <ac:chgData name="豊増 佳宏" userId="d17493e0e7bc5ad9" providerId="LiveId" clId="{430F98B5-4582-401F-BED1-65D0A17C6AB3}" dt="2023-07-04T01:43:38.903" v="21" actId="404"/>
          <ac:spMkLst>
            <pc:docMk/>
            <pc:sldMk cId="3799367935" sldId="257"/>
            <ac:spMk id="5" creationId="{A9B97B0A-B42A-F33E-BDE9-75AF4FF53C9B}"/>
          </ac:spMkLst>
        </pc:spChg>
      </pc:sldChg>
    </pc:docChg>
  </pc:docChgLst>
  <pc:docChgLst>
    <pc:chgData name="豊増 佳宏" userId="d17493e0e7bc5ad9" providerId="LiveId" clId="{1C2ADD04-FF1D-40C4-8EC8-4C80ECB56C41}"/>
    <pc:docChg chg="undo custSel addSld delSld modSld modMainMaster">
      <pc:chgData name="豊増 佳宏" userId="d17493e0e7bc5ad9" providerId="LiveId" clId="{1C2ADD04-FF1D-40C4-8EC8-4C80ECB56C41}" dt="2023-02-24T05:11:27.467" v="223" actId="1035"/>
      <pc:docMkLst>
        <pc:docMk/>
      </pc:docMkLst>
      <pc:sldChg chg="new del">
        <pc:chgData name="豊増 佳宏" userId="d17493e0e7bc5ad9" providerId="LiveId" clId="{1C2ADD04-FF1D-40C4-8EC8-4C80ECB56C41}" dt="2023-02-24T04:54:36.608" v="2" actId="47"/>
        <pc:sldMkLst>
          <pc:docMk/>
          <pc:sldMk cId="211330264" sldId="256"/>
        </pc:sldMkLst>
      </pc:sldChg>
      <pc:sldChg chg="addSp delSp modSp new mod">
        <pc:chgData name="豊増 佳宏" userId="d17493e0e7bc5ad9" providerId="LiveId" clId="{1C2ADD04-FF1D-40C4-8EC8-4C80ECB56C41}" dt="2023-02-24T05:11:27.467" v="223" actId="1035"/>
        <pc:sldMkLst>
          <pc:docMk/>
          <pc:sldMk cId="3799367935" sldId="257"/>
        </pc:sldMkLst>
        <pc:spChg chg="del">
          <ac:chgData name="豊増 佳宏" userId="d17493e0e7bc5ad9" providerId="LiveId" clId="{1C2ADD04-FF1D-40C4-8EC8-4C80ECB56C41}" dt="2023-02-24T04:54:42.169" v="4" actId="478"/>
          <ac:spMkLst>
            <pc:docMk/>
            <pc:sldMk cId="3799367935" sldId="257"/>
            <ac:spMk id="2" creationId="{4C66FC2D-E5E4-D6D4-F076-8C2A440B69B5}"/>
          </ac:spMkLst>
        </pc:spChg>
        <pc:spChg chg="del">
          <ac:chgData name="豊増 佳宏" userId="d17493e0e7bc5ad9" providerId="LiveId" clId="{1C2ADD04-FF1D-40C4-8EC8-4C80ECB56C41}" dt="2023-02-24T04:54:41.336" v="3" actId="478"/>
          <ac:spMkLst>
            <pc:docMk/>
            <pc:sldMk cId="3799367935" sldId="257"/>
            <ac:spMk id="3" creationId="{ACD57EF6-5A64-CEB0-6E1E-105F0394D85C}"/>
          </ac:spMkLst>
        </pc:spChg>
        <pc:spChg chg="add mod">
          <ac:chgData name="豊増 佳宏" userId="d17493e0e7bc5ad9" providerId="LiveId" clId="{1C2ADD04-FF1D-40C4-8EC8-4C80ECB56C41}" dt="2023-02-24T05:11:27.467" v="223" actId="1035"/>
          <ac:spMkLst>
            <pc:docMk/>
            <pc:sldMk cId="3799367935" sldId="257"/>
            <ac:spMk id="4" creationId="{272B8FD9-C7FE-65C4-86FF-B0A5E70B699C}"/>
          </ac:spMkLst>
        </pc:spChg>
        <pc:spChg chg="add mod">
          <ac:chgData name="豊増 佳宏" userId="d17493e0e7bc5ad9" providerId="LiveId" clId="{1C2ADD04-FF1D-40C4-8EC8-4C80ECB56C41}" dt="2023-02-24T05:11:27.467" v="223" actId="1035"/>
          <ac:spMkLst>
            <pc:docMk/>
            <pc:sldMk cId="3799367935" sldId="257"/>
            <ac:spMk id="5" creationId="{A9B97B0A-B42A-F33E-BDE9-75AF4FF53C9B}"/>
          </ac:spMkLst>
        </pc:spChg>
        <pc:spChg chg="add del mod">
          <ac:chgData name="豊増 佳宏" userId="d17493e0e7bc5ad9" providerId="LiveId" clId="{1C2ADD04-FF1D-40C4-8EC8-4C80ECB56C41}" dt="2023-02-24T04:56:57.764" v="48" actId="478"/>
          <ac:spMkLst>
            <pc:docMk/>
            <pc:sldMk cId="3799367935" sldId="257"/>
            <ac:spMk id="9" creationId="{3788B7A2-3805-1993-EA28-C31CE02E0314}"/>
          </ac:spMkLst>
        </pc:spChg>
        <pc:spChg chg="add mod">
          <ac:chgData name="豊増 佳宏" userId="d17493e0e7bc5ad9" providerId="LiveId" clId="{1C2ADD04-FF1D-40C4-8EC8-4C80ECB56C41}" dt="2023-02-24T05:09:36.679" v="162" actId="1076"/>
          <ac:spMkLst>
            <pc:docMk/>
            <pc:sldMk cId="3799367935" sldId="257"/>
            <ac:spMk id="10" creationId="{9C293BA1-E8C5-6ECB-3F4F-6CA60E39CD4B}"/>
          </ac:spMkLst>
        </pc:spChg>
        <pc:spChg chg="add mod">
          <ac:chgData name="豊増 佳宏" userId="d17493e0e7bc5ad9" providerId="LiveId" clId="{1C2ADD04-FF1D-40C4-8EC8-4C80ECB56C41}" dt="2023-02-24T05:11:13.798" v="215" actId="1076"/>
          <ac:spMkLst>
            <pc:docMk/>
            <pc:sldMk cId="3799367935" sldId="257"/>
            <ac:spMk id="14" creationId="{7B48659D-8CDD-50E9-9001-A7733CFF65D9}"/>
          </ac:spMkLst>
        </pc:spChg>
        <pc:cxnChg chg="add mod">
          <ac:chgData name="豊増 佳宏" userId="d17493e0e7bc5ad9" providerId="LiveId" clId="{1C2ADD04-FF1D-40C4-8EC8-4C80ECB56C41}" dt="2023-02-24T05:11:27.467" v="223" actId="1035"/>
          <ac:cxnSpMkLst>
            <pc:docMk/>
            <pc:sldMk cId="3799367935" sldId="257"/>
            <ac:cxnSpMk id="7" creationId="{6D3AB2A7-B11F-E600-97BA-46B4EF2B7EB5}"/>
          </ac:cxnSpMkLst>
        </pc:cxnChg>
      </pc:sldChg>
      <pc:sldMasterChg chg="modSp modSldLayout">
        <pc:chgData name="豊増 佳宏" userId="d17493e0e7bc5ad9" providerId="LiveId" clId="{1C2ADD04-FF1D-40C4-8EC8-4C80ECB56C41}" dt="2023-02-24T05:09:21.358" v="159"/>
        <pc:sldMasterMkLst>
          <pc:docMk/>
          <pc:sldMasterMk cId="1826587692" sldId="2147483648"/>
        </pc:sldMasterMkLst>
        <pc:spChg chg="mod">
          <ac:chgData name="豊増 佳宏" userId="d17493e0e7bc5ad9" providerId="LiveId" clId="{1C2ADD04-FF1D-40C4-8EC8-4C80ECB56C41}" dt="2023-02-24T05:09:21.358" v="159"/>
          <ac:spMkLst>
            <pc:docMk/>
            <pc:sldMasterMk cId="1826587692" sldId="2147483648"/>
            <ac:spMk id="2" creationId="{AE40F4C0-227D-894C-D29D-7C42F91F6AB3}"/>
          </ac:spMkLst>
        </pc:spChg>
        <pc:spChg chg="mod">
          <ac:chgData name="豊増 佳宏" userId="d17493e0e7bc5ad9" providerId="LiveId" clId="{1C2ADD04-FF1D-40C4-8EC8-4C80ECB56C41}" dt="2023-02-24T05:09:21.358" v="159"/>
          <ac:spMkLst>
            <pc:docMk/>
            <pc:sldMasterMk cId="1826587692" sldId="2147483648"/>
            <ac:spMk id="3" creationId="{8E219479-2E3C-9F45-75A4-AE90F09B4E07}"/>
          </ac:spMkLst>
        </pc:spChg>
        <pc:spChg chg="mod">
          <ac:chgData name="豊増 佳宏" userId="d17493e0e7bc5ad9" providerId="LiveId" clId="{1C2ADD04-FF1D-40C4-8EC8-4C80ECB56C41}" dt="2023-02-24T05:09:21.358" v="159"/>
          <ac:spMkLst>
            <pc:docMk/>
            <pc:sldMasterMk cId="1826587692" sldId="2147483648"/>
            <ac:spMk id="4" creationId="{B1B38EBE-952F-3F19-FD8D-08D818DB21AD}"/>
          </ac:spMkLst>
        </pc:spChg>
        <pc:spChg chg="mod">
          <ac:chgData name="豊増 佳宏" userId="d17493e0e7bc5ad9" providerId="LiveId" clId="{1C2ADD04-FF1D-40C4-8EC8-4C80ECB56C41}" dt="2023-02-24T05:09:21.358" v="159"/>
          <ac:spMkLst>
            <pc:docMk/>
            <pc:sldMasterMk cId="1826587692" sldId="2147483648"/>
            <ac:spMk id="5" creationId="{A16863F9-C835-12D2-A293-64544AD09BA5}"/>
          </ac:spMkLst>
        </pc:spChg>
        <pc:spChg chg="mod">
          <ac:chgData name="豊増 佳宏" userId="d17493e0e7bc5ad9" providerId="LiveId" clId="{1C2ADD04-FF1D-40C4-8EC8-4C80ECB56C41}" dt="2023-02-24T05:09:21.358" v="159"/>
          <ac:spMkLst>
            <pc:docMk/>
            <pc:sldMasterMk cId="1826587692" sldId="2147483648"/>
            <ac:spMk id="6" creationId="{8949CCC5-4A93-FAD2-EAA9-083C9AD15EFF}"/>
          </ac:spMkLst>
        </pc:spChg>
        <pc:sldLayoutChg chg="modSp">
          <pc:chgData name="豊増 佳宏" userId="d17493e0e7bc5ad9" providerId="LiveId" clId="{1C2ADD04-FF1D-40C4-8EC8-4C80ECB56C41}" dt="2023-02-24T05:09:21.358" v="159"/>
          <pc:sldLayoutMkLst>
            <pc:docMk/>
            <pc:sldMasterMk cId="1826587692" sldId="2147483648"/>
            <pc:sldLayoutMk cId="658859303" sldId="2147483649"/>
          </pc:sldLayoutMkLst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658859303" sldId="2147483649"/>
              <ac:spMk id="2" creationId="{39AFF31A-5BD7-3BE5-EE91-ED2C59F4F0F2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658859303" sldId="2147483649"/>
              <ac:spMk id="3" creationId="{B17A7469-2AEE-952B-824B-F1E3BB2990F7}"/>
            </ac:spMkLst>
          </pc:spChg>
        </pc:sldLayoutChg>
        <pc:sldLayoutChg chg="modSp">
          <pc:chgData name="豊増 佳宏" userId="d17493e0e7bc5ad9" providerId="LiveId" clId="{1C2ADD04-FF1D-40C4-8EC8-4C80ECB56C41}" dt="2023-02-24T05:09:21.358" v="159"/>
          <pc:sldLayoutMkLst>
            <pc:docMk/>
            <pc:sldMasterMk cId="1826587692" sldId="2147483648"/>
            <pc:sldLayoutMk cId="2770865102" sldId="2147483651"/>
          </pc:sldLayoutMkLst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2770865102" sldId="2147483651"/>
              <ac:spMk id="2" creationId="{BBA1F3E0-146F-4C9A-A55F-ED9A1E1AF3D9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2770865102" sldId="2147483651"/>
              <ac:spMk id="3" creationId="{AD670B99-289D-1EC8-F998-FB9B6383B8F6}"/>
            </ac:spMkLst>
          </pc:spChg>
        </pc:sldLayoutChg>
        <pc:sldLayoutChg chg="modSp">
          <pc:chgData name="豊増 佳宏" userId="d17493e0e7bc5ad9" providerId="LiveId" clId="{1C2ADD04-FF1D-40C4-8EC8-4C80ECB56C41}" dt="2023-02-24T05:09:21.358" v="159"/>
          <pc:sldLayoutMkLst>
            <pc:docMk/>
            <pc:sldMasterMk cId="1826587692" sldId="2147483648"/>
            <pc:sldLayoutMk cId="739315637" sldId="2147483652"/>
          </pc:sldLayoutMkLst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739315637" sldId="2147483652"/>
              <ac:spMk id="3" creationId="{BB52112D-D1E4-2F3C-F971-80B0F7D6EFD8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739315637" sldId="2147483652"/>
              <ac:spMk id="4" creationId="{233A66EE-8C20-B5D2-8A5B-FB643AF39E04}"/>
            </ac:spMkLst>
          </pc:spChg>
        </pc:sldLayoutChg>
        <pc:sldLayoutChg chg="modSp">
          <pc:chgData name="豊増 佳宏" userId="d17493e0e7bc5ad9" providerId="LiveId" clId="{1C2ADD04-FF1D-40C4-8EC8-4C80ECB56C41}" dt="2023-02-24T05:09:21.358" v="159"/>
          <pc:sldLayoutMkLst>
            <pc:docMk/>
            <pc:sldMasterMk cId="1826587692" sldId="2147483648"/>
            <pc:sldLayoutMk cId="2101525081" sldId="2147483653"/>
          </pc:sldLayoutMkLst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2101525081" sldId="2147483653"/>
              <ac:spMk id="2" creationId="{AF7E5850-5069-D674-ABA6-ACD81DE182DE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2101525081" sldId="2147483653"/>
              <ac:spMk id="3" creationId="{D33D7AFF-BA00-498B-750A-B5D67196150B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2101525081" sldId="2147483653"/>
              <ac:spMk id="4" creationId="{267A388D-BEF2-E379-7246-ABE866364DB7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2101525081" sldId="2147483653"/>
              <ac:spMk id="5" creationId="{FDFD78D0-0717-6B95-8403-F75DC0C50549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2101525081" sldId="2147483653"/>
              <ac:spMk id="6" creationId="{50C74DAE-1476-70D0-9828-838EC2316471}"/>
            </ac:spMkLst>
          </pc:spChg>
        </pc:sldLayoutChg>
        <pc:sldLayoutChg chg="modSp">
          <pc:chgData name="豊増 佳宏" userId="d17493e0e7bc5ad9" providerId="LiveId" clId="{1C2ADD04-FF1D-40C4-8EC8-4C80ECB56C41}" dt="2023-02-24T05:09:21.358" v="159"/>
          <pc:sldLayoutMkLst>
            <pc:docMk/>
            <pc:sldMasterMk cId="1826587692" sldId="2147483648"/>
            <pc:sldLayoutMk cId="4127374346" sldId="2147483656"/>
          </pc:sldLayoutMkLst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4127374346" sldId="2147483656"/>
              <ac:spMk id="2" creationId="{8A7FF7A2-43A6-7452-DE52-6B90A93FA18D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4127374346" sldId="2147483656"/>
              <ac:spMk id="3" creationId="{0B496536-11AB-1DE0-6B00-9A4AD46FFF4B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4127374346" sldId="2147483656"/>
              <ac:spMk id="4" creationId="{3E7DC4CB-7A30-8986-D877-E36070A469B5}"/>
            </ac:spMkLst>
          </pc:spChg>
        </pc:sldLayoutChg>
        <pc:sldLayoutChg chg="modSp">
          <pc:chgData name="豊増 佳宏" userId="d17493e0e7bc5ad9" providerId="LiveId" clId="{1C2ADD04-FF1D-40C4-8EC8-4C80ECB56C41}" dt="2023-02-24T05:09:21.358" v="159"/>
          <pc:sldLayoutMkLst>
            <pc:docMk/>
            <pc:sldMasterMk cId="1826587692" sldId="2147483648"/>
            <pc:sldLayoutMk cId="328246701" sldId="2147483657"/>
          </pc:sldLayoutMkLst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328246701" sldId="2147483657"/>
              <ac:spMk id="2" creationId="{19D9EE69-C80C-93BA-DFE6-D467E2DEC618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328246701" sldId="2147483657"/>
              <ac:spMk id="3" creationId="{B3124509-2E7D-FC92-DF42-36BD9956C092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328246701" sldId="2147483657"/>
              <ac:spMk id="4" creationId="{99E64AF4-EE2D-7811-1F8A-CE7DA710E1E4}"/>
            </ac:spMkLst>
          </pc:spChg>
        </pc:sldLayoutChg>
        <pc:sldLayoutChg chg="modSp">
          <pc:chgData name="豊増 佳宏" userId="d17493e0e7bc5ad9" providerId="LiveId" clId="{1C2ADD04-FF1D-40C4-8EC8-4C80ECB56C41}" dt="2023-02-24T05:09:21.358" v="159"/>
          <pc:sldLayoutMkLst>
            <pc:docMk/>
            <pc:sldMasterMk cId="1826587692" sldId="2147483648"/>
            <pc:sldLayoutMk cId="348245103" sldId="2147483659"/>
          </pc:sldLayoutMkLst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348245103" sldId="2147483659"/>
              <ac:spMk id="2" creationId="{6AAC06BF-BF92-E0CF-5B8A-401B02BC8B61}"/>
            </ac:spMkLst>
          </pc:spChg>
          <pc:spChg chg="mod">
            <ac:chgData name="豊増 佳宏" userId="d17493e0e7bc5ad9" providerId="LiveId" clId="{1C2ADD04-FF1D-40C4-8EC8-4C80ECB56C41}" dt="2023-02-24T05:09:21.358" v="159"/>
            <ac:spMkLst>
              <pc:docMk/>
              <pc:sldMasterMk cId="1826587692" sldId="2147483648"/>
              <pc:sldLayoutMk cId="348245103" sldId="2147483659"/>
              <ac:spMk id="3" creationId="{9593F232-BCCE-440B-11FF-C1AAF8E8852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599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25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93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21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48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79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71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31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75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79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90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B6263-8BDD-400F-AAFE-3BCDD5692B30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2FC8C-F210-4711-8353-BB475F8E0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88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72B8FD9-C7FE-65C4-86FF-B0A5E70B699C}"/>
              </a:ext>
            </a:extLst>
          </p:cNvPr>
          <p:cNvSpPr/>
          <p:nvPr/>
        </p:nvSpPr>
        <p:spPr>
          <a:xfrm>
            <a:off x="3633631" y="1229993"/>
            <a:ext cx="1929824" cy="982304"/>
          </a:xfrm>
          <a:prstGeom prst="rect">
            <a:avLst/>
          </a:prstGeom>
          <a:solidFill>
            <a:srgbClr val="0021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bg2">
                    <a:lumMod val="90000"/>
                  </a:schemeClr>
                </a:solidFill>
              </a:rPr>
              <a:t>&lt;</a:t>
            </a:r>
            <a:r>
              <a:rPr lang="ja-JP" altLang="en-US" sz="2000" dirty="0">
                <a:solidFill>
                  <a:schemeClr val="bg2">
                    <a:lumMod val="90000"/>
                  </a:schemeClr>
                </a:solidFill>
              </a:rPr>
              <a:t>責任者</a:t>
            </a:r>
            <a:r>
              <a:rPr lang="en-US" altLang="ja-JP" sz="2000" dirty="0">
                <a:solidFill>
                  <a:schemeClr val="bg2">
                    <a:lumMod val="90000"/>
                  </a:schemeClr>
                </a:solidFill>
              </a:rPr>
              <a:t>&gt;</a:t>
            </a:r>
          </a:p>
          <a:p>
            <a:pPr algn="ctr"/>
            <a:r>
              <a:rPr lang="en-US" altLang="ja-JP" sz="2400" dirty="0">
                <a:solidFill>
                  <a:schemeClr val="bg1"/>
                </a:solidFill>
              </a:rPr>
              <a:t>CEO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9B97B0A-B42A-F33E-BDE9-75AF4FF53C9B}"/>
              </a:ext>
            </a:extLst>
          </p:cNvPr>
          <p:cNvSpPr/>
          <p:nvPr/>
        </p:nvSpPr>
        <p:spPr>
          <a:xfrm>
            <a:off x="3837407" y="3433462"/>
            <a:ext cx="1522272" cy="982304"/>
          </a:xfrm>
          <a:prstGeom prst="rect">
            <a:avLst/>
          </a:prstGeom>
          <a:solidFill>
            <a:srgbClr val="0021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2">
                    <a:lumMod val="90000"/>
                  </a:schemeClr>
                </a:solidFill>
              </a:rPr>
              <a:t>&lt;Marketing&gt;</a:t>
            </a:r>
          </a:p>
          <a:p>
            <a:pPr algn="ctr"/>
            <a:r>
              <a:rPr lang="en-US" altLang="ja-JP" dirty="0">
                <a:solidFill>
                  <a:schemeClr val="bg1"/>
                </a:solidFill>
              </a:rPr>
              <a:t>CMO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293BA1-E8C5-6ECB-3F4F-6CA60E39CD4B}"/>
              </a:ext>
            </a:extLst>
          </p:cNvPr>
          <p:cNvSpPr/>
          <p:nvPr/>
        </p:nvSpPr>
        <p:spPr>
          <a:xfrm>
            <a:off x="1816100" y="571500"/>
            <a:ext cx="5511800" cy="5715000"/>
          </a:xfrm>
          <a:prstGeom prst="rect">
            <a:avLst/>
          </a:prstGeom>
          <a:noFill/>
          <a:ln>
            <a:solidFill>
              <a:srgbClr val="0021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48659D-8CDD-50E9-9001-A7733CFF65D9}"/>
              </a:ext>
            </a:extLst>
          </p:cNvPr>
          <p:cNvSpPr txBox="1"/>
          <p:nvPr/>
        </p:nvSpPr>
        <p:spPr>
          <a:xfrm>
            <a:off x="2836235" y="309890"/>
            <a:ext cx="347152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rgbClr val="00215B"/>
                </a:solidFill>
              </a:rPr>
              <a:t>DX</a:t>
            </a:r>
            <a:r>
              <a:rPr lang="ja-JP" altLang="en-US" sz="2800" b="1" dirty="0">
                <a:solidFill>
                  <a:srgbClr val="00215B"/>
                </a:solidFill>
              </a:rPr>
              <a:t>プロジェクト体制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1041FA2-06C0-2164-0F75-A0C8DAD4C04B}"/>
              </a:ext>
            </a:extLst>
          </p:cNvPr>
          <p:cNvSpPr/>
          <p:nvPr/>
        </p:nvSpPr>
        <p:spPr>
          <a:xfrm>
            <a:off x="2044836" y="3433729"/>
            <a:ext cx="1522272" cy="982304"/>
          </a:xfrm>
          <a:prstGeom prst="rect">
            <a:avLst/>
          </a:prstGeom>
          <a:solidFill>
            <a:srgbClr val="0021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2">
                    <a:lumMod val="90000"/>
                  </a:schemeClr>
                </a:solidFill>
              </a:rPr>
              <a:t>&lt;IT&gt;</a:t>
            </a:r>
            <a:endParaRPr lang="en-US" altLang="ja-JP" dirty="0">
              <a:solidFill>
                <a:schemeClr val="bg1"/>
              </a:solidFill>
            </a:endParaRPr>
          </a:p>
          <a:p>
            <a:pPr algn="ctr"/>
            <a:r>
              <a:rPr lang="en-US" altLang="ja-JP" dirty="0">
                <a:solidFill>
                  <a:schemeClr val="bg1"/>
                </a:solidFill>
              </a:rPr>
              <a:t>engineer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4605CF0-6A25-18BE-DEE4-2386085086A4}"/>
              </a:ext>
            </a:extLst>
          </p:cNvPr>
          <p:cNvSpPr/>
          <p:nvPr/>
        </p:nvSpPr>
        <p:spPr>
          <a:xfrm>
            <a:off x="5621624" y="3433462"/>
            <a:ext cx="1522272" cy="982304"/>
          </a:xfrm>
          <a:prstGeom prst="rect">
            <a:avLst/>
          </a:prstGeom>
          <a:solidFill>
            <a:srgbClr val="0021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2">
                    <a:lumMod val="90000"/>
                  </a:schemeClr>
                </a:solidFill>
              </a:rPr>
              <a:t>&lt;Data&gt;</a:t>
            </a:r>
          </a:p>
          <a:p>
            <a:pPr algn="ctr"/>
            <a:r>
              <a:rPr lang="en-US" altLang="ja-JP" dirty="0">
                <a:solidFill>
                  <a:schemeClr val="bg1"/>
                </a:solidFill>
              </a:rPr>
              <a:t>Analyst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F3B4B424-864A-579C-8B98-FCEA8B6BD808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4598543" y="2212297"/>
            <a:ext cx="0" cy="1221165"/>
          </a:xfrm>
          <a:prstGeom prst="line">
            <a:avLst/>
          </a:prstGeom>
          <a:ln w="38100">
            <a:solidFill>
              <a:srgbClr val="0021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18D51883-79BD-07D8-0B9A-E66DA3D9CFB0}"/>
              </a:ext>
            </a:extLst>
          </p:cNvPr>
          <p:cNvCxnSpPr>
            <a:cxnSpLocks/>
          </p:cNvCxnSpPr>
          <p:nvPr/>
        </p:nvCxnSpPr>
        <p:spPr>
          <a:xfrm flipV="1">
            <a:off x="2794777" y="2697590"/>
            <a:ext cx="3593815" cy="9078"/>
          </a:xfrm>
          <a:prstGeom prst="line">
            <a:avLst/>
          </a:prstGeom>
          <a:ln w="38100">
            <a:solidFill>
              <a:srgbClr val="0021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5FB2750-1AE3-F6C7-E7F3-FFBDCCAC2F6D}"/>
              </a:ext>
            </a:extLst>
          </p:cNvPr>
          <p:cNvCxnSpPr>
            <a:cxnSpLocks/>
            <a:endCxn id="3" idx="0"/>
          </p:cNvCxnSpPr>
          <p:nvPr/>
        </p:nvCxnSpPr>
        <p:spPr>
          <a:xfrm>
            <a:off x="2805971" y="2706668"/>
            <a:ext cx="1" cy="727061"/>
          </a:xfrm>
          <a:prstGeom prst="line">
            <a:avLst/>
          </a:prstGeom>
          <a:ln w="38100">
            <a:solidFill>
              <a:srgbClr val="0021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838DE0E3-FB67-642F-E56C-44B75850714E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6382759" y="2697590"/>
            <a:ext cx="1" cy="735872"/>
          </a:xfrm>
          <a:prstGeom prst="line">
            <a:avLst/>
          </a:prstGeom>
          <a:ln w="38100">
            <a:solidFill>
              <a:srgbClr val="0021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7651F31-6EA9-8D94-A0F1-CC6C068DDFCC}"/>
              </a:ext>
            </a:extLst>
          </p:cNvPr>
          <p:cNvSpPr/>
          <p:nvPr/>
        </p:nvSpPr>
        <p:spPr>
          <a:xfrm>
            <a:off x="5621623" y="4928710"/>
            <a:ext cx="1522272" cy="982304"/>
          </a:xfrm>
          <a:prstGeom prst="rect">
            <a:avLst/>
          </a:prstGeom>
          <a:solidFill>
            <a:srgbClr val="0021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Partner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734B74B-46DA-7615-693E-878D6FD28091}"/>
              </a:ext>
            </a:extLst>
          </p:cNvPr>
          <p:cNvCxnSpPr>
            <a:cxnSpLocks/>
            <a:stCxn id="15" idx="2"/>
            <a:endCxn id="25" idx="0"/>
          </p:cNvCxnSpPr>
          <p:nvPr/>
        </p:nvCxnSpPr>
        <p:spPr>
          <a:xfrm flipH="1">
            <a:off x="6382759" y="4415766"/>
            <a:ext cx="1" cy="512944"/>
          </a:xfrm>
          <a:prstGeom prst="line">
            <a:avLst/>
          </a:prstGeom>
          <a:ln w="38100">
            <a:solidFill>
              <a:srgbClr val="0021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74FB66C-3CBC-C316-9CD4-35B8AE0251B4}"/>
              </a:ext>
            </a:extLst>
          </p:cNvPr>
          <p:cNvSpPr/>
          <p:nvPr/>
        </p:nvSpPr>
        <p:spPr>
          <a:xfrm>
            <a:off x="2044835" y="4928710"/>
            <a:ext cx="1522272" cy="982304"/>
          </a:xfrm>
          <a:prstGeom prst="rect">
            <a:avLst/>
          </a:prstGeom>
          <a:solidFill>
            <a:srgbClr val="00215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Vendor</a:t>
            </a: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A5E8C83F-E29A-31DD-61F6-F0A7D34AE0D6}"/>
              </a:ext>
            </a:extLst>
          </p:cNvPr>
          <p:cNvCxnSpPr>
            <a:cxnSpLocks/>
            <a:stCxn id="3" idx="2"/>
            <a:endCxn id="30" idx="0"/>
          </p:cNvCxnSpPr>
          <p:nvPr/>
        </p:nvCxnSpPr>
        <p:spPr>
          <a:xfrm flipH="1">
            <a:off x="2805971" y="4416033"/>
            <a:ext cx="1" cy="512677"/>
          </a:xfrm>
          <a:prstGeom prst="line">
            <a:avLst/>
          </a:prstGeom>
          <a:ln w="38100">
            <a:solidFill>
              <a:srgbClr val="0021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367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37</TotalTime>
  <Words>21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豊増 佳宏</dc:creator>
  <cp:lastModifiedBy>俊一 長野</cp:lastModifiedBy>
  <cp:revision>3</cp:revision>
  <dcterms:created xsi:type="dcterms:W3CDTF">2023-02-24T04:54:31Z</dcterms:created>
  <dcterms:modified xsi:type="dcterms:W3CDTF">2023-07-19T09:45:32Z</dcterms:modified>
</cp:coreProperties>
</file>